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42" r:id="rId5"/>
    <p:sldId id="351" r:id="rId6"/>
    <p:sldId id="357" r:id="rId7"/>
    <p:sldId id="358" r:id="rId8"/>
    <p:sldId id="359" r:id="rId9"/>
    <p:sldId id="363" r:id="rId10"/>
    <p:sldId id="360" r:id="rId11"/>
    <p:sldId id="370" r:id="rId12"/>
    <p:sldId id="362" r:id="rId13"/>
    <p:sldId id="361" r:id="rId14"/>
    <p:sldId id="365" r:id="rId15"/>
    <p:sldId id="364" r:id="rId16"/>
    <p:sldId id="366" r:id="rId17"/>
    <p:sldId id="367" r:id="rId18"/>
    <p:sldId id="368" r:id="rId19"/>
    <p:sldId id="369" r:id="rId20"/>
    <p:sldId id="353" r:id="rId2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6"/>
    <p:restoredTop sz="96327"/>
  </p:normalViewPr>
  <p:slideViewPr>
    <p:cSldViewPr snapToGrid="0" snapToObjects="1" showGuides="1">
      <p:cViewPr varScale="1">
        <p:scale>
          <a:sx n="105" d="100"/>
          <a:sy n="105" d="100"/>
        </p:scale>
        <p:origin x="216" y="27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21/03/2024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21/03/2024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63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YOUR CAR FINDER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Anthony Okoli</a:t>
            </a:r>
          </a:p>
          <a:p>
            <a:pPr rtl="0"/>
            <a:r>
              <a:rPr lang="en-GB" dirty="0"/>
              <a:t>Finlay Mackenzie</a:t>
            </a:r>
          </a:p>
          <a:p>
            <a:pPr rtl="0"/>
            <a:r>
              <a:rPr lang="en-GB" dirty="0"/>
              <a:t>Martin Meszaros</a:t>
            </a:r>
          </a:p>
        </p:txBody>
      </p:sp>
      <p:pic>
        <p:nvPicPr>
          <p:cNvPr id="6" name="Picture 5" descr="A logo with white and purple colors&#10;&#10;Description automatically generated">
            <a:extLst>
              <a:ext uri="{FF2B5EF4-FFF2-40B4-BE49-F238E27FC236}">
                <a16:creationId xmlns:a16="http://schemas.microsoft.com/office/drawing/2014/main" id="{74653C8F-AC73-6900-4B66-3267C1E6B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57" y="0"/>
            <a:ext cx="5913270" cy="34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Main solution and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Solved with a combination of machine learning fuzzy search and secondary weighted heuristic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Initially preforms a ‘fuzzy search’ to filter the main set down to best suited 100 </a:t>
            </a:r>
            <a:r>
              <a:rPr lang="en-US">
                <a:solidFill>
                  <a:schemeClr val="bg1"/>
                </a:solidFill>
              </a:rPr>
              <a:t>then refines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32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Heuristic in depth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Considerations and custom weighting for heuristic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05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Justifying methods and approach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fuzzy search over others? (consideration with neuro networks)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Why refine top 100 entries with finetuned heuristic?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9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Demo of project working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7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Further development and 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Utilize the built interface layer on the heuristic weight </a:t>
            </a:r>
          </a:p>
        </p:txBody>
      </p:sp>
    </p:spTree>
    <p:extLst>
      <p:ext uri="{BB962C8B-B14F-4D97-AF65-F5344CB8AC3E}">
        <p14:creationId xmlns:p14="http://schemas.microsoft.com/office/powerpoint/2010/main" val="111874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Demo of project working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00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Demo of project working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93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17</a:t>
            </a:fld>
            <a:endParaRPr lang="en-GB" dirty="0"/>
          </a:p>
        </p:txBody>
      </p:sp>
      <p:pic>
        <p:nvPicPr>
          <p:cNvPr id="20" name="VideoMP4.mp4">
            <a:hlinkClick r:id="" action="ppaction://media"/>
            <a:extLst>
              <a:ext uri="{FF2B5EF4-FFF2-40B4-BE49-F238E27FC236}">
                <a16:creationId xmlns:a16="http://schemas.microsoft.com/office/drawing/2014/main" id="{4BA60B38-D8F9-25F9-2C97-80C183061E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372" y="126828"/>
            <a:ext cx="10311821" cy="58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52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6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Challenge</a:t>
            </a:r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Adam in the challenge wants to buy his first car</a:t>
            </a:r>
          </a:p>
          <a:p>
            <a:pPr rtl="0"/>
            <a:r>
              <a:rPr lang="en-GB" dirty="0"/>
              <a:t>He doesn’t have enough money, so he is looking for the most cost-effective option on the market</a:t>
            </a:r>
          </a:p>
          <a:p>
            <a:pPr rtl="0"/>
            <a:r>
              <a:rPr lang="en-GB" dirty="0"/>
              <a:t>The problem Adam has might seem small but can be overwhelming and exhausting</a:t>
            </a:r>
          </a:p>
          <a:p>
            <a:pPr rtl="0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Our 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2260594" y="1800929"/>
            <a:ext cx="9623577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"/>
                <a:ea typeface="+mn-ea"/>
                <a:cs typeface="Arial" panose="020B0604020202020204" pitchFamily="34" charset="0"/>
              </a:rPr>
              <a:t>Delivered on key outcomes</a:t>
            </a:r>
          </a:p>
          <a:p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base outcome – Calculated TCO cost of Adam’s car with fixed values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advanced outcome – Calculated TCO and best choice with user’s own budget and estimated milage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 supplementary outcome – User review score of 1-5 implemented as a weight in the heuristic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4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Tool and library choices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Python libraries: Pandas and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VScode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Git version control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0" descr="Pandas on Ray - A Library to Make Pandas Faster with Just One Line of Code">
            <a:extLst>
              <a:ext uri="{FF2B5EF4-FFF2-40B4-BE49-F238E27FC236}">
                <a16:creationId xmlns:a16="http://schemas.microsoft.com/office/drawing/2014/main" id="{CD1B3B5F-DEBE-6369-31E5-9709A1481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927" y="4689641"/>
            <a:ext cx="2091286" cy="130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4" descr="Python, this open source language has gained popularity worldwide ...">
            <a:extLst>
              <a:ext uri="{FF2B5EF4-FFF2-40B4-BE49-F238E27FC236}">
                <a16:creationId xmlns:a16="http://schemas.microsoft.com/office/drawing/2014/main" id="{B76CBEF3-97AA-7596-F64F-32CEB900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341" y="3013626"/>
            <a:ext cx="1309173" cy="13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37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Pre-processing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EF6407-1F89-9144-A851-82FDBB9A51CD}"/>
              </a:ext>
            </a:extLst>
          </p:cNvPr>
          <p:cNvSpPr txBox="1"/>
          <p:nvPr/>
        </p:nvSpPr>
        <p:spPr>
          <a:xfrm>
            <a:off x="849351" y="1837505"/>
            <a:ext cx="9623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Python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57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Centralizing manufacturers’ CSV records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CCD29-D3E1-5140-A016-1C945AE3BEF5}"/>
              </a:ext>
            </a:extLst>
          </p:cNvPr>
          <p:cNvSpPr txBox="1"/>
          <p:nvPr/>
        </p:nvSpPr>
        <p:spPr>
          <a:xfrm>
            <a:off x="849351" y="1837505"/>
            <a:ext cx="9623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Rename, add column name,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3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Sanitizing central CSV</a:t>
            </a:r>
          </a:p>
        </p:txBody>
      </p:sp>
    </p:spTree>
    <p:extLst>
      <p:ext uri="{BB962C8B-B14F-4D97-AF65-F5344CB8AC3E}">
        <p14:creationId xmlns:p14="http://schemas.microsoft.com/office/powerpoint/2010/main" val="2968942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Finding closest-matching car model</a:t>
            </a:r>
          </a:p>
        </p:txBody>
      </p:sp>
    </p:spTree>
    <p:extLst>
      <p:ext uri="{BB962C8B-B14F-4D97-AF65-F5344CB8AC3E}">
        <p14:creationId xmlns:p14="http://schemas.microsoft.com/office/powerpoint/2010/main" val="1381633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E654-3D0F-E0BB-64D8-BBEF78BB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DE8A27-3606-81FF-3C9B-F9200091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Sanitizing , extracting and merging car maintenance and reviews </a:t>
            </a:r>
          </a:p>
        </p:txBody>
      </p:sp>
    </p:spTree>
    <p:extLst>
      <p:ext uri="{BB962C8B-B14F-4D97-AF65-F5344CB8AC3E}">
        <p14:creationId xmlns:p14="http://schemas.microsoft.com/office/powerpoint/2010/main" val="36770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</TotalTime>
  <Words>267</Words>
  <Application>Microsoft Macintosh PowerPoint</Application>
  <PresentationFormat>Widescreen</PresentationFormat>
  <Paragraphs>92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Introduction</vt:lpstr>
      <vt:lpstr>Our Solution</vt:lpstr>
      <vt:lpstr>Tool and library choices</vt:lpstr>
      <vt:lpstr>Data Pre-processing</vt:lpstr>
      <vt:lpstr>Centralizing manufacturers’ CSV records</vt:lpstr>
      <vt:lpstr>Sanitizing central CSV</vt:lpstr>
      <vt:lpstr>Finding closest-matching car model</vt:lpstr>
      <vt:lpstr>Sanitizing , extracting and merging car maintenance and reviews </vt:lpstr>
      <vt:lpstr>Main solution and approach</vt:lpstr>
      <vt:lpstr>Heuristic in depth</vt:lpstr>
      <vt:lpstr>Justifying methods and approach</vt:lpstr>
      <vt:lpstr>Demo of project working</vt:lpstr>
      <vt:lpstr>Further development and next steps</vt:lpstr>
      <vt:lpstr>Demo of project working</vt:lpstr>
      <vt:lpstr>Demo of project working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IFINITE LOOPERS</dc:title>
  <dc:creator>ANTHONY OKOLI (2238477)</dc:creator>
  <cp:lastModifiedBy>FINLAY MACKENZIE (1711512)</cp:lastModifiedBy>
  <cp:revision>9</cp:revision>
  <dcterms:created xsi:type="dcterms:W3CDTF">2024-02-25T03:14:27Z</dcterms:created>
  <dcterms:modified xsi:type="dcterms:W3CDTF">2024-03-21T11:02:28Z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